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6A71A-41FE-BEEB-CD2B-43AD76BE9F68}" v="1" dt="2024-01-21T07:33:5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sar Ahmed" userId="S::kawsar.ahmed@rsc-bd.org::e963b143-615f-4d80-ae95-adeec7e1485f" providerId="AD" clId="Web-{4386A71A-41FE-BEEB-CD2B-43AD76BE9F68}"/>
    <pc:docChg chg="modSld">
      <pc:chgData name="Kawsar Ahmed" userId="S::kawsar.ahmed@rsc-bd.org::e963b143-615f-4d80-ae95-adeec7e1485f" providerId="AD" clId="Web-{4386A71A-41FE-BEEB-CD2B-43AD76BE9F68}" dt="2024-01-21T07:33:50.936" v="0" actId="1076"/>
      <pc:docMkLst>
        <pc:docMk/>
      </pc:docMkLst>
      <pc:sldChg chg="modSp">
        <pc:chgData name="Kawsar Ahmed" userId="S::kawsar.ahmed@rsc-bd.org::e963b143-615f-4d80-ae95-adeec7e1485f" providerId="AD" clId="Web-{4386A71A-41FE-BEEB-CD2B-43AD76BE9F68}" dt="2024-01-21T07:33:50.936" v="0" actId="1076"/>
        <pc:sldMkLst>
          <pc:docMk/>
          <pc:sldMk cId="2673947722" sldId="256"/>
        </pc:sldMkLst>
        <pc:picChg chg="mod">
          <ac:chgData name="Kawsar Ahmed" userId="S::kawsar.ahmed@rsc-bd.org::e963b143-615f-4d80-ae95-adeec7e1485f" providerId="AD" clId="Web-{4386A71A-41FE-BEEB-CD2B-43AD76BE9F68}" dt="2024-01-21T07:33:50.936" v="0" actId="1076"/>
          <ac:picMkLst>
            <pc:docMk/>
            <pc:sldMk cId="2673947722" sldId="256"/>
            <ac:picMk id="21" creationId="{C767D7C7-0A22-241D-5179-B395D015793B}"/>
          </ac:picMkLst>
        </pc:picChg>
      </pc:sldChg>
    </pc:docChg>
  </pc:docChgLst>
  <pc:docChgLst>
    <pc:chgData name="Kawsar Ahmed" userId="e963b143-615f-4d80-ae95-adeec7e1485f" providerId="ADAL" clId="{A852052E-8306-4A31-8B33-E85120E68FB3}"/>
    <pc:docChg chg="undo custSel modSld modMainMaster">
      <pc:chgData name="Kawsar Ahmed" userId="e963b143-615f-4d80-ae95-adeec7e1485f" providerId="ADAL" clId="{A852052E-8306-4A31-8B33-E85120E68FB3}" dt="2024-01-18T06:20:38.814" v="298" actId="1076"/>
      <pc:docMkLst>
        <pc:docMk/>
      </pc:docMkLst>
      <pc:sldChg chg="addSp delSp modSp mod">
        <pc:chgData name="Kawsar Ahmed" userId="e963b143-615f-4d80-ae95-adeec7e1485f" providerId="ADAL" clId="{A852052E-8306-4A31-8B33-E85120E68FB3}" dt="2024-01-18T06:20:38.814" v="298" actId="1076"/>
        <pc:sldMkLst>
          <pc:docMk/>
          <pc:sldMk cId="2673947722" sldId="256"/>
        </pc:sldMkLst>
        <pc:spChg chg="add del">
          <ac:chgData name="Kawsar Ahmed" userId="e963b143-615f-4d80-ae95-adeec7e1485f" providerId="ADAL" clId="{A852052E-8306-4A31-8B33-E85120E68FB3}" dt="2024-01-17T08:55:06.437" v="20" actId="11529"/>
          <ac:spMkLst>
            <pc:docMk/>
            <pc:sldMk cId="2673947722" sldId="256"/>
            <ac:spMk id="3" creationId="{59B8F556-0CED-9A4E-8C03-393978AFB864}"/>
          </ac:spMkLst>
        </pc:spChg>
        <pc:spChg chg="mod">
          <ac:chgData name="Kawsar Ahmed" userId="e963b143-615f-4d80-ae95-adeec7e1485f" providerId="ADAL" clId="{A852052E-8306-4A31-8B33-E85120E68FB3}" dt="2024-01-17T10:23:55.446" v="297" actId="1076"/>
          <ac:spMkLst>
            <pc:docMk/>
            <pc:sldMk cId="2673947722" sldId="256"/>
            <ac:spMk id="7" creationId="{70777CFC-714D-9022-23D8-B8A2BDFD4D38}"/>
          </ac:spMkLst>
        </pc:spChg>
        <pc:spChg chg="mod">
          <ac:chgData name="Kawsar Ahmed" userId="e963b143-615f-4d80-ae95-adeec7e1485f" providerId="ADAL" clId="{A852052E-8306-4A31-8B33-E85120E68FB3}" dt="2024-01-17T10:23:50.438" v="296" actId="1076"/>
          <ac:spMkLst>
            <pc:docMk/>
            <pc:sldMk cId="2673947722" sldId="256"/>
            <ac:spMk id="12" creationId="{CA4981BA-A507-1C4B-D19D-140E20F942C6}"/>
          </ac:spMkLst>
        </pc:spChg>
        <pc:spChg chg="mod">
          <ac:chgData name="Kawsar Ahmed" userId="e963b143-615f-4d80-ae95-adeec7e1485f" providerId="ADAL" clId="{A852052E-8306-4A31-8B33-E85120E68FB3}" dt="2024-01-17T10:23:00.538" v="288" actId="1076"/>
          <ac:spMkLst>
            <pc:docMk/>
            <pc:sldMk cId="2673947722" sldId="256"/>
            <ac:spMk id="14" creationId="{FE426215-2403-0FEA-0C82-96AA9A92415B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k cId="2673947722" sldId="256"/>
            <ac:spMk id="15" creationId="{89B458E7-6098-1714-0DDE-12B1E23E31BF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k cId="2673947722" sldId="256"/>
            <ac:spMk id="16" creationId="{D5FC8677-F5AB-D7AC-E179-9B3BFAC3EA76}"/>
          </ac:spMkLst>
        </pc:spChg>
        <pc:spChg chg="mod">
          <ac:chgData name="Kawsar Ahmed" userId="e963b143-615f-4d80-ae95-adeec7e1485f" providerId="ADAL" clId="{A852052E-8306-4A31-8B33-E85120E68FB3}" dt="2024-01-17T10:23:44.689" v="295" actId="1076"/>
          <ac:spMkLst>
            <pc:docMk/>
            <pc:sldMk cId="2673947722" sldId="256"/>
            <ac:spMk id="17" creationId="{CF9E99A8-70B2-700B-7D0D-C6C475B56BCD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k cId="2673947722" sldId="256"/>
            <ac:spMk id="35" creationId="{EC40FC9F-06E2-3247-4D30-A8D959AF8312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k cId="2673947722" sldId="256"/>
            <ac:spMk id="38" creationId="{7015E225-B673-58DC-A23C-8F67CB09C63E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k cId="2673947722" sldId="256"/>
            <ac:spMk id="42" creationId="{B57265B9-1DD2-7906-2F69-BB27AB603055}"/>
          </ac:spMkLst>
        </pc:spChg>
        <pc:spChg chg="add mod">
          <ac:chgData name="Kawsar Ahmed" userId="e963b143-615f-4d80-ae95-adeec7e1485f" providerId="ADAL" clId="{A852052E-8306-4A31-8B33-E85120E68FB3}" dt="2024-01-17T10:18:48.554" v="282"/>
          <ac:spMkLst>
            <pc:docMk/>
            <pc:sldMk cId="2673947722" sldId="256"/>
            <ac:spMk id="43" creationId="{9AF9D00D-2C04-E540-6C67-B11DD2D8E731}"/>
          </ac:spMkLst>
        </pc:spChg>
        <pc:picChg chg="mod">
          <ac:chgData name="Kawsar Ahmed" userId="e963b143-615f-4d80-ae95-adeec7e1485f" providerId="ADAL" clId="{A852052E-8306-4A31-8B33-E85120E68FB3}" dt="2024-01-17T10:22:06.896" v="283" actId="1076"/>
          <ac:picMkLst>
            <pc:docMk/>
            <pc:sldMk cId="2673947722" sldId="256"/>
            <ac:picMk id="8" creationId="{64777347-0948-726E-75A9-D3F56F88AB14}"/>
          </ac:picMkLst>
        </pc:picChg>
        <pc:picChg chg="mod">
          <ac:chgData name="Kawsar Ahmed" userId="e963b143-615f-4d80-ae95-adeec7e1485f" providerId="ADAL" clId="{A852052E-8306-4A31-8B33-E85120E68FB3}" dt="2024-01-17T10:22:23.677" v="285" actId="1076"/>
          <ac:picMkLst>
            <pc:docMk/>
            <pc:sldMk cId="2673947722" sldId="256"/>
            <ac:picMk id="13" creationId="{4FEB371B-A4BB-E0D9-E676-E83E18CA67E9}"/>
          </ac:picMkLst>
        </pc:picChg>
        <pc:picChg chg="mod">
          <ac:chgData name="Kawsar Ahmed" userId="e963b143-615f-4d80-ae95-adeec7e1485f" providerId="ADAL" clId="{A852052E-8306-4A31-8B33-E85120E68FB3}" dt="2024-01-17T10:22:43.195" v="287" actId="1076"/>
          <ac:picMkLst>
            <pc:docMk/>
            <pc:sldMk cId="2673947722" sldId="256"/>
            <ac:picMk id="18" creationId="{A08C01CD-48E9-2CF0-1B5B-5507F60183C2}"/>
          </ac:picMkLst>
        </pc:picChg>
        <pc:picChg chg="mod">
          <ac:chgData name="Kawsar Ahmed" userId="e963b143-615f-4d80-ae95-adeec7e1485f" providerId="ADAL" clId="{A852052E-8306-4A31-8B33-E85120E68FB3}" dt="2024-01-17T10:23:09.918" v="290" actId="1076"/>
          <ac:picMkLst>
            <pc:docMk/>
            <pc:sldMk cId="2673947722" sldId="256"/>
            <ac:picMk id="21" creationId="{C767D7C7-0A22-241D-5179-B395D015793B}"/>
          </ac:picMkLst>
        </pc:picChg>
        <pc:picChg chg="mod">
          <ac:chgData name="Kawsar Ahmed" userId="e963b143-615f-4d80-ae95-adeec7e1485f" providerId="ADAL" clId="{A852052E-8306-4A31-8B33-E85120E68FB3}" dt="2024-01-17T10:18:48.554" v="282"/>
          <ac:picMkLst>
            <pc:docMk/>
            <pc:sldMk cId="2673947722" sldId="256"/>
            <ac:picMk id="26" creationId="{E218B022-8351-9206-6A6D-015033B472C9}"/>
          </ac:picMkLst>
        </pc:picChg>
        <pc:picChg chg="mod">
          <ac:chgData name="Kawsar Ahmed" userId="e963b143-615f-4d80-ae95-adeec7e1485f" providerId="ADAL" clId="{A852052E-8306-4A31-8B33-E85120E68FB3}" dt="2024-01-17T10:18:48.554" v="282"/>
          <ac:picMkLst>
            <pc:docMk/>
            <pc:sldMk cId="2673947722" sldId="256"/>
            <ac:picMk id="30" creationId="{C880E051-CBC6-5A8E-3894-7F928756FE4F}"/>
          </ac:picMkLst>
        </pc:picChg>
        <pc:picChg chg="mod">
          <ac:chgData name="Kawsar Ahmed" userId="e963b143-615f-4d80-ae95-adeec7e1485f" providerId="ADAL" clId="{A852052E-8306-4A31-8B33-E85120E68FB3}" dt="2024-01-17T10:18:48.554" v="282"/>
          <ac:picMkLst>
            <pc:docMk/>
            <pc:sldMk cId="2673947722" sldId="256"/>
            <ac:picMk id="37" creationId="{28C1B2E2-FF5B-72E9-CFB0-47508F181B71}"/>
          </ac:picMkLst>
        </pc:picChg>
        <pc:picChg chg="mod">
          <ac:chgData name="Kawsar Ahmed" userId="e963b143-615f-4d80-ae95-adeec7e1485f" providerId="ADAL" clId="{A852052E-8306-4A31-8B33-E85120E68FB3}" dt="2024-01-17T10:18:48.554" v="282"/>
          <ac:picMkLst>
            <pc:docMk/>
            <pc:sldMk cId="2673947722" sldId="256"/>
            <ac:picMk id="39" creationId="{3EB2DB0B-082C-04C3-12B6-C62A41AE0D8B}"/>
          </ac:picMkLst>
        </pc:picChg>
        <pc:cxnChg chg="add mod">
          <ac:chgData name="Kawsar Ahmed" userId="e963b143-615f-4d80-ae95-adeec7e1485f" providerId="ADAL" clId="{A852052E-8306-4A31-8B33-E85120E68FB3}" dt="2024-01-18T06:20:38.814" v="298" actId="1076"/>
          <ac:cxnSpMkLst>
            <pc:docMk/>
            <pc:sldMk cId="2673947722" sldId="256"/>
            <ac:cxnSpMk id="3" creationId="{A7DB3025-2531-D5A3-0124-1373584235E9}"/>
          </ac:cxnSpMkLst>
        </pc:cxnChg>
        <pc:cxnChg chg="mod">
          <ac:chgData name="Kawsar Ahmed" userId="e963b143-615f-4d80-ae95-adeec7e1485f" providerId="ADAL" clId="{A852052E-8306-4A31-8B33-E85120E68FB3}" dt="2024-01-17T10:23:55.446" v="297" actId="1076"/>
          <ac:cxnSpMkLst>
            <pc:docMk/>
            <pc:sldMk cId="2673947722" sldId="256"/>
            <ac:cxnSpMk id="10" creationId="{D060284F-3ED7-B774-9742-63C4ED7A28AF}"/>
          </ac:cxnSpMkLst>
        </pc:cxnChg>
        <pc:cxnChg chg="mod">
          <ac:chgData name="Kawsar Ahmed" userId="e963b143-615f-4d80-ae95-adeec7e1485f" providerId="ADAL" clId="{A852052E-8306-4A31-8B33-E85120E68FB3}" dt="2024-01-17T10:23:05.299" v="289" actId="14100"/>
          <ac:cxnSpMkLst>
            <pc:docMk/>
            <pc:sldMk cId="2673947722" sldId="256"/>
            <ac:cxnSpMk id="20" creationId="{FDEEFFEE-28A9-0E35-F9C2-BA7C619DCA18}"/>
          </ac:cxnSpMkLst>
        </pc:cxnChg>
        <pc:cxnChg chg="mod">
          <ac:chgData name="Kawsar Ahmed" userId="e963b143-615f-4d80-ae95-adeec7e1485f" providerId="ADAL" clId="{A852052E-8306-4A31-8B33-E85120E68FB3}" dt="2024-01-17T10:23:44.689" v="295" actId="1076"/>
          <ac:cxnSpMkLst>
            <pc:docMk/>
            <pc:sldMk cId="2673947722" sldId="256"/>
            <ac:cxnSpMk id="23" creationId="{D4368CF3-60B6-AB0F-9AF6-2343D28B3A6F}"/>
          </ac:cxnSpMkLst>
        </pc:cxnChg>
        <pc:cxnChg chg="mod">
          <ac:chgData name="Kawsar Ahmed" userId="e963b143-615f-4d80-ae95-adeec7e1485f" providerId="ADAL" clId="{A852052E-8306-4A31-8B33-E85120E68FB3}" dt="2024-01-17T10:18:48.554" v="282"/>
          <ac:cxnSpMkLst>
            <pc:docMk/>
            <pc:sldMk cId="2673947722" sldId="256"/>
            <ac:cxnSpMk id="28" creationId="{C4D0BA8A-501D-1280-593E-FB412870E150}"/>
          </ac:cxnSpMkLst>
        </pc:cxnChg>
        <pc:cxnChg chg="mod">
          <ac:chgData name="Kawsar Ahmed" userId="e963b143-615f-4d80-ae95-adeec7e1485f" providerId="ADAL" clId="{A852052E-8306-4A31-8B33-E85120E68FB3}" dt="2024-01-17T10:18:48.554" v="282"/>
          <ac:cxnSpMkLst>
            <pc:docMk/>
            <pc:sldMk cId="2673947722" sldId="256"/>
            <ac:cxnSpMk id="32" creationId="{B44C4E3D-E3FC-6E62-370D-73B98D0BB02D}"/>
          </ac:cxnSpMkLst>
        </pc:cxnChg>
        <pc:cxnChg chg="mod">
          <ac:chgData name="Kawsar Ahmed" userId="e963b143-615f-4d80-ae95-adeec7e1485f" providerId="ADAL" clId="{A852052E-8306-4A31-8B33-E85120E68FB3}" dt="2024-01-17T10:18:48.554" v="282"/>
          <ac:cxnSpMkLst>
            <pc:docMk/>
            <pc:sldMk cId="2673947722" sldId="256"/>
            <ac:cxnSpMk id="41" creationId="{33FADA12-138C-E3AE-6E42-11135DAE6299}"/>
          </ac:cxnSpMkLst>
        </pc:cxnChg>
        <pc:cxnChg chg="mod">
          <ac:chgData name="Kawsar Ahmed" userId="e963b143-615f-4d80-ae95-adeec7e1485f" providerId="ADAL" clId="{A852052E-8306-4A31-8B33-E85120E68FB3}" dt="2024-01-17T10:18:48.554" v="282"/>
          <ac:cxnSpMkLst>
            <pc:docMk/>
            <pc:sldMk cId="2673947722" sldId="256"/>
            <ac:cxnSpMk id="45" creationId="{79E3781E-52D3-4EEC-5083-2A268474E55F}"/>
          </ac:cxnSpMkLst>
        </pc:cxnChg>
      </pc:sldChg>
      <pc:sldMasterChg chg="modSp modSldLayout">
        <pc:chgData name="Kawsar Ahmed" userId="e963b143-615f-4d80-ae95-adeec7e1485f" providerId="ADAL" clId="{A852052E-8306-4A31-8B33-E85120E68FB3}" dt="2024-01-17T10:18:36.983" v="281"/>
        <pc:sldMasterMkLst>
          <pc:docMk/>
          <pc:sldMasterMk cId="802059365" sldId="2147483648"/>
        </pc:sldMasterMkLst>
        <pc:spChg chg="mod">
          <ac:chgData name="Kawsar Ahmed" userId="e963b143-615f-4d80-ae95-adeec7e1485f" providerId="ADAL" clId="{A852052E-8306-4A31-8B33-E85120E68FB3}" dt="2024-01-17T10:18:36.983" v="281"/>
          <ac:spMkLst>
            <pc:docMk/>
            <pc:sldMasterMk cId="802059365" sldId="2147483648"/>
            <ac:spMk id="2" creationId="{FE6CAEA6-37B3-5E4D-CC4A-BD6AEFE5C691}"/>
          </ac:spMkLst>
        </pc:spChg>
        <pc:spChg chg="mod">
          <ac:chgData name="Kawsar Ahmed" userId="e963b143-615f-4d80-ae95-adeec7e1485f" providerId="ADAL" clId="{A852052E-8306-4A31-8B33-E85120E68FB3}" dt="2024-01-17T10:18:36.983" v="281"/>
          <ac:spMkLst>
            <pc:docMk/>
            <pc:sldMasterMk cId="802059365" sldId="2147483648"/>
            <ac:spMk id="3" creationId="{4684D8FB-08A7-A0A4-911A-FC44A233F69A}"/>
          </ac:spMkLst>
        </pc:spChg>
        <pc:spChg chg="mod">
          <ac:chgData name="Kawsar Ahmed" userId="e963b143-615f-4d80-ae95-adeec7e1485f" providerId="ADAL" clId="{A852052E-8306-4A31-8B33-E85120E68FB3}" dt="2024-01-17T10:18:36.983" v="281"/>
          <ac:spMkLst>
            <pc:docMk/>
            <pc:sldMasterMk cId="802059365" sldId="2147483648"/>
            <ac:spMk id="4" creationId="{298BEA77-4DAB-369F-4F73-DC37972B17C4}"/>
          </ac:spMkLst>
        </pc:spChg>
        <pc:spChg chg="mod">
          <ac:chgData name="Kawsar Ahmed" userId="e963b143-615f-4d80-ae95-adeec7e1485f" providerId="ADAL" clId="{A852052E-8306-4A31-8B33-E85120E68FB3}" dt="2024-01-17T10:18:36.983" v="281"/>
          <ac:spMkLst>
            <pc:docMk/>
            <pc:sldMasterMk cId="802059365" sldId="2147483648"/>
            <ac:spMk id="5" creationId="{C76B5E41-59BF-1D4A-5AF6-8B8FC91870CF}"/>
          </ac:spMkLst>
        </pc:spChg>
        <pc:spChg chg="mod">
          <ac:chgData name="Kawsar Ahmed" userId="e963b143-615f-4d80-ae95-adeec7e1485f" providerId="ADAL" clId="{A852052E-8306-4A31-8B33-E85120E68FB3}" dt="2024-01-17T10:18:36.983" v="281"/>
          <ac:spMkLst>
            <pc:docMk/>
            <pc:sldMasterMk cId="802059365" sldId="2147483648"/>
            <ac:spMk id="6" creationId="{CC2B34F7-D098-4CFE-BF62-3E138607FC20}"/>
          </ac:spMkLst>
        </pc:sp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1590116065" sldId="2147483649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590116065" sldId="2147483649"/>
              <ac:spMk id="2" creationId="{3011E39E-9328-4655-65A1-969A6E268DE8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590116065" sldId="2147483649"/>
              <ac:spMk id="3" creationId="{6D9E3632-68E7-40CB-4857-7F5385EA7F52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4279651018" sldId="2147483651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4279651018" sldId="2147483651"/>
              <ac:spMk id="2" creationId="{3FAB9811-1B8A-E6D1-6B10-744C73272AB7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4279651018" sldId="2147483651"/>
              <ac:spMk id="3" creationId="{49078E4B-474F-317B-A916-EF90B10CA055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3250874426" sldId="2147483652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3250874426" sldId="2147483652"/>
              <ac:spMk id="3" creationId="{81180799-3EC7-2F44-6CA9-D0C9A32DC5F9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3250874426" sldId="2147483652"/>
              <ac:spMk id="4" creationId="{1F512A25-85C3-3B7B-C336-AB80F798A776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162751423" sldId="2147483653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62751423" sldId="2147483653"/>
              <ac:spMk id="2" creationId="{F245FF16-52F0-ED89-3BF6-E9BF199FB86E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62751423" sldId="2147483653"/>
              <ac:spMk id="3" creationId="{B552E1DB-0663-E0EC-5BE7-DECC739BFDF5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62751423" sldId="2147483653"/>
              <ac:spMk id="4" creationId="{BB129594-589A-A87D-7DA2-98C2DF27C2A1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62751423" sldId="2147483653"/>
              <ac:spMk id="5" creationId="{0606FD86-6A69-F5DC-C073-DB362A7D4D90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162751423" sldId="2147483653"/>
              <ac:spMk id="6" creationId="{4ECAB204-C3B8-4127-8D3E-630D19AADBBE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2117150875" sldId="2147483656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2117150875" sldId="2147483656"/>
              <ac:spMk id="2" creationId="{1752E292-4B21-980B-9C03-01D6EFD651DD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2117150875" sldId="2147483656"/>
              <ac:spMk id="3" creationId="{259F1E09-5667-06F7-3296-81386F97BB72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2117150875" sldId="2147483656"/>
              <ac:spMk id="4" creationId="{2CAC6FFC-A778-A475-46E7-D80EDAC5B85D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2620867777" sldId="2147483657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2620867777" sldId="2147483657"/>
              <ac:spMk id="2" creationId="{C583C8D6-BF6F-B9B6-E9CD-5202339687CE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2620867777" sldId="2147483657"/>
              <ac:spMk id="3" creationId="{F25FAAF7-A1FB-5A7C-CF6A-21E73921F4E4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2620867777" sldId="2147483657"/>
              <ac:spMk id="4" creationId="{E8643562-FA88-4E21-1231-7D7EC034C7C7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36.983" v="281"/>
          <pc:sldLayoutMkLst>
            <pc:docMk/>
            <pc:sldMasterMk cId="802059365" sldId="2147483648"/>
            <pc:sldLayoutMk cId="3285661937" sldId="2147483659"/>
          </pc:sldLayoutMkLst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3285661937" sldId="2147483659"/>
              <ac:spMk id="2" creationId="{6645AE6D-2F33-47A4-5A86-78F81C336E91}"/>
            </ac:spMkLst>
          </pc:spChg>
          <pc:spChg chg="mod">
            <ac:chgData name="Kawsar Ahmed" userId="e963b143-615f-4d80-ae95-adeec7e1485f" providerId="ADAL" clId="{A852052E-8306-4A31-8B33-E85120E68FB3}" dt="2024-01-17T10:18:36.983" v="281"/>
            <ac:spMkLst>
              <pc:docMk/>
              <pc:sldMasterMk cId="802059365" sldId="2147483648"/>
              <pc:sldLayoutMk cId="3285661937" sldId="2147483659"/>
              <ac:spMk id="3" creationId="{545534F7-0638-E44A-136D-B1AFBE6A624A}"/>
            </ac:spMkLst>
          </pc:spChg>
        </pc:sldLayoutChg>
      </pc:sldMasterChg>
      <pc:sldMasterChg chg="modSp modSldLayout">
        <pc:chgData name="Kawsar Ahmed" userId="e963b143-615f-4d80-ae95-adeec7e1485f" providerId="ADAL" clId="{A852052E-8306-4A31-8B33-E85120E68FB3}" dt="2024-01-17T10:18:48.554" v="282"/>
        <pc:sldMasterMkLst>
          <pc:docMk/>
          <pc:sldMasterMk cId="3990636751" sldId="2147483660"/>
        </pc:sldMasterMkLst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asterMk cId="3990636751" sldId="2147483660"/>
            <ac:spMk id="2" creationId="{00000000-0000-0000-0000-000000000000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asterMk cId="3990636751" sldId="2147483660"/>
            <ac:spMk id="3" creationId="{00000000-0000-0000-0000-000000000000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asterMk cId="3990636751" sldId="2147483660"/>
            <ac:spMk id="4" creationId="{00000000-0000-0000-0000-000000000000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asterMk cId="3990636751" sldId="2147483660"/>
            <ac:spMk id="5" creationId="{00000000-0000-0000-0000-000000000000}"/>
          </ac:spMkLst>
        </pc:spChg>
        <pc:spChg chg="mod">
          <ac:chgData name="Kawsar Ahmed" userId="e963b143-615f-4d80-ae95-adeec7e1485f" providerId="ADAL" clId="{A852052E-8306-4A31-8B33-E85120E68FB3}" dt="2024-01-17T10:18:48.554" v="282"/>
          <ac:spMkLst>
            <pc:docMk/>
            <pc:sldMasterMk cId="3990636751" sldId="2147483660"/>
            <ac:spMk id="6" creationId="{00000000-0000-0000-0000-000000000000}"/>
          </ac:spMkLst>
        </pc:sp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2991746186" sldId="2147483661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991746186" sldId="2147483661"/>
              <ac:spMk id="2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991746186" sldId="2147483661"/>
              <ac:spMk id="3" creationId="{00000000-0000-0000-0000-000000000000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605447459" sldId="2147483663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605447459" sldId="2147483663"/>
              <ac:spMk id="2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605447459" sldId="2147483663"/>
              <ac:spMk id="3" creationId="{00000000-0000-0000-0000-000000000000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4231203523" sldId="2147483664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4231203523" sldId="2147483664"/>
              <ac:spMk id="3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4231203523" sldId="2147483664"/>
              <ac:spMk id="4" creationId="{00000000-0000-0000-0000-000000000000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2100757078" sldId="2147483665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100757078" sldId="2147483665"/>
              <ac:spMk id="2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100757078" sldId="2147483665"/>
              <ac:spMk id="3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100757078" sldId="2147483665"/>
              <ac:spMk id="4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100757078" sldId="2147483665"/>
              <ac:spMk id="5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2100757078" sldId="2147483665"/>
              <ac:spMk id="6" creationId="{00000000-0000-0000-0000-000000000000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4283848124" sldId="2147483668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4283848124" sldId="2147483668"/>
              <ac:spMk id="2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4283848124" sldId="2147483668"/>
              <ac:spMk id="3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4283848124" sldId="2147483668"/>
              <ac:spMk id="4" creationId="{00000000-0000-0000-0000-000000000000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1207446806" sldId="2147483669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1207446806" sldId="2147483669"/>
              <ac:spMk id="2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1207446806" sldId="2147483669"/>
              <ac:spMk id="3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1207446806" sldId="2147483669"/>
              <ac:spMk id="4" creationId="{00000000-0000-0000-0000-000000000000}"/>
            </ac:spMkLst>
          </pc:spChg>
        </pc:sldLayoutChg>
        <pc:sldLayoutChg chg="modSp">
          <pc:chgData name="Kawsar Ahmed" userId="e963b143-615f-4d80-ae95-adeec7e1485f" providerId="ADAL" clId="{A852052E-8306-4A31-8B33-E85120E68FB3}" dt="2024-01-17T10:18:48.554" v="282"/>
          <pc:sldLayoutMkLst>
            <pc:docMk/>
            <pc:sldMasterMk cId="3990636751" sldId="2147483660"/>
            <pc:sldLayoutMk cId="1967094074" sldId="2147483671"/>
          </pc:sldLayoutMkLst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1967094074" sldId="2147483671"/>
              <ac:spMk id="2" creationId="{00000000-0000-0000-0000-000000000000}"/>
            </ac:spMkLst>
          </pc:spChg>
          <pc:spChg chg="mod">
            <ac:chgData name="Kawsar Ahmed" userId="e963b143-615f-4d80-ae95-adeec7e1485f" providerId="ADAL" clId="{A852052E-8306-4A31-8B33-E85120E68FB3}" dt="2024-01-17T10:18:48.554" v="282"/>
            <ac:spMkLst>
              <pc:docMk/>
              <pc:sldMasterMk cId="3990636751" sldId="2147483660"/>
              <pc:sldLayoutMk cId="1967094074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0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093D-7787-4E42-B35C-CDB759A689F3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BE25-CF93-4576-A5F8-B3D1384B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777CFC-714D-9022-23D8-B8A2BDFD4D38}"/>
              </a:ext>
            </a:extLst>
          </p:cNvPr>
          <p:cNvSpPr txBox="1"/>
          <p:nvPr/>
        </p:nvSpPr>
        <p:spPr>
          <a:xfrm>
            <a:off x="316700" y="780365"/>
            <a:ext cx="3432589" cy="52322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Press the power button to turn on the Mini-PC.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77347-0948-726E-75A9-D3F56F88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44" y="574920"/>
            <a:ext cx="2361327" cy="13820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60284F-3ED7-B774-9742-63C4ED7A28A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749289" y="1041975"/>
            <a:ext cx="2011894" cy="387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4981BA-A507-1C4B-D19D-140E20F942C6}"/>
              </a:ext>
            </a:extLst>
          </p:cNvPr>
          <p:cNvSpPr txBox="1"/>
          <p:nvPr/>
        </p:nvSpPr>
        <p:spPr>
          <a:xfrm>
            <a:off x="316700" y="1973713"/>
            <a:ext cx="3432589" cy="738664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After powering on, look at the TV for the display. If the TV displays </a:t>
            </a:r>
            <a:r>
              <a:rPr lang="en-US" sz="1400" dirty="0">
                <a:solidFill>
                  <a:srgbClr val="374151"/>
                </a:solidFill>
                <a:latin typeface="Söhne"/>
              </a:rPr>
              <a:t>No signal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 error message,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ue screen with white text&#10;&#10;Description automatically generated">
            <a:extLst>
              <a:ext uri="{FF2B5EF4-FFF2-40B4-BE49-F238E27FC236}">
                <a16:creationId xmlns:a16="http://schemas.microsoft.com/office/drawing/2014/main" id="{4FEB371B-A4BB-E0D9-E676-E83E18CA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42" y="1968069"/>
            <a:ext cx="2314575" cy="892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426215-2403-0FEA-0C82-96AA9A92415B}"/>
              </a:ext>
            </a:extLst>
          </p:cNvPr>
          <p:cNvSpPr txBox="1"/>
          <p:nvPr/>
        </p:nvSpPr>
        <p:spPr>
          <a:xfrm>
            <a:off x="317756" y="3484100"/>
            <a:ext cx="3393344" cy="52322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Then press the input button on the TV remote.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458E7-6098-1714-0DDE-12B1E23E31BF}"/>
              </a:ext>
            </a:extLst>
          </p:cNvPr>
          <p:cNvSpPr txBox="1"/>
          <p:nvPr/>
        </p:nvSpPr>
        <p:spPr>
          <a:xfrm>
            <a:off x="7053911" y="797199"/>
            <a:ext cx="2435574" cy="773673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T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o select the HDMI 3 option, use the right arrow on the remote.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C8677-F5AB-D7AC-E179-9B3BFAC3EA76}"/>
              </a:ext>
            </a:extLst>
          </p:cNvPr>
          <p:cNvSpPr txBox="1"/>
          <p:nvPr/>
        </p:nvSpPr>
        <p:spPr>
          <a:xfrm>
            <a:off x="7053911" y="1929655"/>
            <a:ext cx="2435574" cy="1004186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You will get the Mini-PC login screen. Then, log in to this PC by clicking on the 'Other User' option.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E99A8-70B2-700B-7D0D-C6C475B56BCD}"/>
              </a:ext>
            </a:extLst>
          </p:cNvPr>
          <p:cNvSpPr txBox="1"/>
          <p:nvPr/>
        </p:nvSpPr>
        <p:spPr>
          <a:xfrm>
            <a:off x="317756" y="5491682"/>
            <a:ext cx="3355257" cy="312650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And select the HDMI 3 option.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8C01CD-48E9-2CF0-1B5B-5507F6018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42" y="3124837"/>
            <a:ext cx="2314575" cy="176905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EEFFEE-28A9-0E35-F9C2-BA7C619DCA1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711100" y="3745710"/>
            <a:ext cx="447105" cy="121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218B022-8351-9206-6A6D-015033B4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47" y="365047"/>
            <a:ext cx="1363898" cy="146891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D0BA8A-501D-1280-593E-FB412870E150}"/>
              </a:ext>
            </a:extLst>
          </p:cNvPr>
          <p:cNvCxnSpPr>
            <a:cxnSpLocks/>
          </p:cNvCxnSpPr>
          <p:nvPr/>
        </p:nvCxnSpPr>
        <p:spPr>
          <a:xfrm>
            <a:off x="9532615" y="947129"/>
            <a:ext cx="1772694" cy="19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C880E051-CBC6-5A8E-3894-7F928756F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47" y="1957019"/>
            <a:ext cx="1363898" cy="83440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4C4E3D-E3FC-6E62-370D-73B98D0BB02D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9492898" y="2253792"/>
            <a:ext cx="1016551" cy="120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40FC9F-06E2-3247-4D30-A8D959AF8312}"/>
              </a:ext>
            </a:extLst>
          </p:cNvPr>
          <p:cNvSpPr txBox="1"/>
          <p:nvPr/>
        </p:nvSpPr>
        <p:spPr>
          <a:xfrm>
            <a:off x="7057322" y="3292624"/>
            <a:ext cx="2435574" cy="773673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Use your RSC email address and password to log in to this PC.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8C1B2E2-FF5B-72E9-CFB0-47508F181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96" y="3237180"/>
            <a:ext cx="1405850" cy="10948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15E225-B673-58DC-A23C-8F67CB09C63E}"/>
              </a:ext>
            </a:extLst>
          </p:cNvPr>
          <p:cNvSpPr txBox="1"/>
          <p:nvPr/>
        </p:nvSpPr>
        <p:spPr>
          <a:xfrm>
            <a:off x="7057324" y="4420792"/>
            <a:ext cx="2435575" cy="773673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To mute/unmute the microphone, please click this button.</a:t>
            </a:r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B2DB0B-082C-04C3-12B6-C62A41AE0D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47" y="4733442"/>
            <a:ext cx="1447800" cy="1400175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FADA12-138C-E3AE-6E42-11135DAE6299}"/>
              </a:ext>
            </a:extLst>
          </p:cNvPr>
          <p:cNvCxnSpPr>
            <a:cxnSpLocks/>
          </p:cNvCxnSpPr>
          <p:nvPr/>
        </p:nvCxnSpPr>
        <p:spPr>
          <a:xfrm>
            <a:off x="9492897" y="4842133"/>
            <a:ext cx="1321088" cy="534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57265B9-1DD2-7906-2F69-BB27AB603055}"/>
              </a:ext>
            </a:extLst>
          </p:cNvPr>
          <p:cNvSpPr txBox="1"/>
          <p:nvPr/>
        </p:nvSpPr>
        <p:spPr>
          <a:xfrm>
            <a:off x="7057322" y="5548660"/>
            <a:ext cx="2464248" cy="954107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Instead of a Mini-PC, if you are using a personal laptop, just connect the HDMI cable and follow 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Söhne"/>
              </a:rPr>
              <a:t>Step-3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en-US" sz="1400" b="1" i="0" dirty="0">
                <a:solidFill>
                  <a:srgbClr val="374151"/>
                </a:solidFill>
                <a:effectLst/>
                <a:latin typeface="Söhne"/>
              </a:rPr>
              <a:t>Step-4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E3781E-52D3-4EEC-5083-2A268474E55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9492896" y="3679461"/>
            <a:ext cx="1212618" cy="118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DB3025-2531-D5A3-0124-1373584235E9}"/>
              </a:ext>
            </a:extLst>
          </p:cNvPr>
          <p:cNvCxnSpPr>
            <a:cxnSpLocks/>
          </p:cNvCxnSpPr>
          <p:nvPr/>
        </p:nvCxnSpPr>
        <p:spPr>
          <a:xfrm>
            <a:off x="3711100" y="2333966"/>
            <a:ext cx="523113" cy="39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AF9D00D-2C04-E540-6C67-B11DD2D8E731}"/>
              </a:ext>
            </a:extLst>
          </p:cNvPr>
          <p:cNvSpPr txBox="1"/>
          <p:nvPr/>
        </p:nvSpPr>
        <p:spPr>
          <a:xfrm>
            <a:off x="3460654" y="0"/>
            <a:ext cx="4184073" cy="369332"/>
          </a:xfrm>
          <a:prstGeom prst="rect">
            <a:avLst/>
          </a:prstGeom>
          <a:noFill/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Meeting Room Setup Pictorial Document</a:t>
            </a: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41451304-FCB2-967D-E743-9D76ED5FD1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44" y="5074909"/>
            <a:ext cx="2329573" cy="12944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368CF3-60B6-AB0F-9AF6-2343D28B3A6F}"/>
              </a:ext>
            </a:extLst>
          </p:cNvPr>
          <p:cNvCxnSpPr>
            <a:cxnSpLocks/>
          </p:cNvCxnSpPr>
          <p:nvPr/>
        </p:nvCxnSpPr>
        <p:spPr>
          <a:xfrm>
            <a:off x="3673013" y="5842900"/>
            <a:ext cx="1554595" cy="259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4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104</TotalTime>
  <Words>160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Söhne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Ahmed</dc:creator>
  <cp:lastModifiedBy>Md Masudul Hasan Khan</cp:lastModifiedBy>
  <cp:revision>10</cp:revision>
  <cp:lastPrinted>2024-01-17T10:19:58Z</cp:lastPrinted>
  <dcterms:created xsi:type="dcterms:W3CDTF">2024-01-17T08:05:38Z</dcterms:created>
  <dcterms:modified xsi:type="dcterms:W3CDTF">2024-01-21T08:19:27Z</dcterms:modified>
</cp:coreProperties>
</file>